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  <p:sldMasterId id="2147483655" r:id="rId2"/>
  </p:sldMasterIdLst>
  <p:sldIdLst>
    <p:sldId id="30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68" d="100"/>
          <a:sy n="68" d="100"/>
        </p:scale>
        <p:origin x="-120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56A12-207D-4952-852C-106F80E68B31}" type="datetimeFigureOut">
              <a:rPr lang="he-IL" smtClean="0"/>
              <a:t>כ"ד/ניסן/תשע"ה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F22BB9-857C-4340-BB73-10E547BB4EA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835791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FFEDC4-280D-48AF-B276-3A40DB552C3D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כ"ד/ניסן/תשע"ה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C339E2-CEB3-4F1F-B8FF-98486AD2F144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86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B56A12-207D-4952-852C-106F80E68B31}" type="datetimeFigureOut">
              <a:rPr lang="he-IL" smtClean="0"/>
              <a:t>כ"ד/ניסן/תשע"ה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22BB9-857C-4340-BB73-10E547BB4EAA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09705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FFEDC4-280D-48AF-B276-3A40DB552C3D}" type="datetimeFigureOut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כ"ד/ניסן/תשע"ה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C339E2-CEB3-4F1F-B8FF-98486AD2F144}" type="slidenum">
              <a:rPr lang="he-I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e-I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380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emdatyamim.022.co.il/" TargetMode="External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hyperlink" Target="http://www.hemdatyamim.022.co.il/BRPortal/br/P102.jsp?arc=809944" TargetMode="External"/><Relationship Id="rId4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spcBef>
                <a:spcPts val="1200"/>
              </a:spcBef>
            </a:pPr>
            <a:r>
              <a:rPr lang="he-IL" sz="2000" b="1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  <a:latin typeface="Guttman Keren" pitchFamily="2" charset="-79"/>
                <a:cs typeface="Guttman Keren" pitchFamily="2" charset="-79"/>
              </a:rPr>
              <a:t> </a:t>
            </a:r>
            <a:r>
              <a:rPr lang="he-IL" sz="5400" b="1" smtClean="0">
                <a:solidFill>
                  <a:prstClr val="black"/>
                </a:solidFill>
                <a:latin typeface="Guttman Keren" pitchFamily="2" charset="-79"/>
                <a:ea typeface="+mn-ea"/>
                <a:cs typeface="Guttman Keren" pitchFamily="2" charset="-79"/>
              </a:rPr>
              <a:t>מצגת </a:t>
            </a:r>
            <a:br>
              <a:rPr lang="he-IL" sz="5400" b="1" smtClean="0">
                <a:solidFill>
                  <a:prstClr val="black"/>
                </a:solidFill>
                <a:latin typeface="Guttman Keren" pitchFamily="2" charset="-79"/>
                <a:ea typeface="+mn-ea"/>
                <a:cs typeface="Guttman Keren" pitchFamily="2" charset="-79"/>
              </a:rPr>
            </a:br>
            <a:r>
              <a:rPr lang="he-IL" sz="4800" b="1" smtClean="0">
                <a:solidFill>
                  <a:prstClr val="black"/>
                </a:solidFill>
                <a:latin typeface="Guttman Keren" pitchFamily="2" charset="-79"/>
                <a:ea typeface="+mn-ea"/>
                <a:cs typeface="Guttman Keren" pitchFamily="2" charset="-79"/>
              </a:rPr>
              <a:t>ארבע רשויות</a:t>
            </a:r>
            <a:r>
              <a:rPr lang="he-IL" sz="2800" smtClean="0">
                <a:solidFill>
                  <a:prstClr val="black"/>
                </a:solidFill>
                <a:ea typeface="+mn-ea"/>
                <a:cs typeface="Arial"/>
              </a:rPr>
              <a:t> </a:t>
            </a:r>
            <a:r>
              <a:rPr lang="he-IL" sz="4800" b="1" smtClean="0">
                <a:solidFill>
                  <a:prstClr val="black"/>
                </a:solidFill>
                <a:latin typeface="Guttman Keren" pitchFamily="2" charset="-79"/>
                <a:ea typeface="+mn-ea"/>
                <a:cs typeface="Guttman Keren" pitchFamily="2" charset="-79"/>
              </a:rPr>
              <a:t>שבת בתמונות</a:t>
            </a:r>
            <a:br>
              <a:rPr lang="he-IL" sz="4800" b="1" smtClean="0">
                <a:solidFill>
                  <a:prstClr val="black"/>
                </a:solidFill>
                <a:latin typeface="Guttman Keren" pitchFamily="2" charset="-79"/>
                <a:ea typeface="+mn-ea"/>
                <a:cs typeface="Guttman Keren" pitchFamily="2" charset="-79"/>
              </a:rPr>
            </a:br>
            <a:r>
              <a:rPr lang="he-IL" sz="3200" b="1" smtClean="0">
                <a:solidFill>
                  <a:prstClr val="black"/>
                </a:solidFill>
                <a:latin typeface="Guttman Keren" pitchFamily="2" charset="-79"/>
                <a:ea typeface="+mn-ea"/>
                <a:cs typeface="Guttman Keren" pitchFamily="2" charset="-79"/>
              </a:rPr>
              <a:t>מלאכת הוצאה מרשות לרשות - חלק א     </a:t>
            </a:r>
            <a:r>
              <a:rPr lang="he-IL" sz="4800" b="1" smtClean="0">
                <a:solidFill>
                  <a:prstClr val="black"/>
                </a:solidFill>
                <a:latin typeface="Guttman Keren" pitchFamily="2" charset="-79"/>
                <a:ea typeface="+mn-ea"/>
                <a:cs typeface="Guttman Keren" pitchFamily="2" charset="-79"/>
              </a:rPr>
              <a:t/>
            </a:r>
            <a:br>
              <a:rPr lang="he-IL" sz="4800" b="1" smtClean="0">
                <a:solidFill>
                  <a:prstClr val="black"/>
                </a:solidFill>
                <a:latin typeface="Guttman Keren" pitchFamily="2" charset="-79"/>
                <a:ea typeface="+mn-ea"/>
                <a:cs typeface="Guttman Keren" pitchFamily="2" charset="-79"/>
              </a:rPr>
            </a:br>
            <a:r>
              <a:rPr lang="he-IL" sz="3200" b="1" i="1" smtClean="0">
                <a:solidFill>
                  <a:prstClr val="black"/>
                </a:solidFill>
                <a:latin typeface="Guttman Keren" pitchFamily="2" charset="-79"/>
                <a:ea typeface="+mn-ea"/>
                <a:cs typeface="Guttman Keren" pitchFamily="2" charset="-79"/>
              </a:rPr>
              <a:t/>
            </a:r>
            <a:br>
              <a:rPr lang="he-IL" sz="3200" b="1" i="1" smtClean="0">
                <a:solidFill>
                  <a:prstClr val="black"/>
                </a:solidFill>
                <a:latin typeface="Guttman Keren" pitchFamily="2" charset="-79"/>
                <a:ea typeface="+mn-ea"/>
                <a:cs typeface="Guttman Keren" pitchFamily="2" charset="-79"/>
              </a:rPr>
            </a:br>
            <a:r>
              <a:rPr lang="he-IL" sz="3200" b="1" i="1" smtClean="0">
                <a:solidFill>
                  <a:prstClr val="black"/>
                </a:solidFill>
                <a:latin typeface="Guttman Keren" pitchFamily="2" charset="-79"/>
                <a:ea typeface="+mn-ea"/>
                <a:cs typeface="Guttman Keren" pitchFamily="2" charset="-79"/>
              </a:rPr>
              <a:t/>
            </a:r>
            <a:br>
              <a:rPr lang="he-IL" sz="3200" b="1" i="1" smtClean="0">
                <a:solidFill>
                  <a:prstClr val="black"/>
                </a:solidFill>
                <a:latin typeface="Guttman Keren" pitchFamily="2" charset="-79"/>
                <a:ea typeface="+mn-ea"/>
                <a:cs typeface="Guttman Keren" pitchFamily="2" charset="-79"/>
              </a:rPr>
            </a:br>
            <a:r>
              <a:rPr lang="he-IL" sz="3200" b="1" smtClean="0">
                <a:solidFill>
                  <a:prstClr val="black"/>
                </a:solidFill>
                <a:latin typeface="Guttman Keren" pitchFamily="2" charset="-79"/>
                <a:ea typeface="+mn-ea"/>
                <a:cs typeface="Guttman Keren" pitchFamily="2" charset="-79"/>
              </a:rPr>
              <a:t/>
            </a:r>
            <a:br>
              <a:rPr lang="he-IL" sz="3200" b="1" smtClean="0">
                <a:solidFill>
                  <a:prstClr val="black"/>
                </a:solidFill>
                <a:latin typeface="Guttman Keren" pitchFamily="2" charset="-79"/>
                <a:ea typeface="+mn-ea"/>
                <a:cs typeface="Guttman Keren" pitchFamily="2" charset="-79"/>
              </a:rPr>
            </a:br>
            <a:r>
              <a:rPr lang="he-IL" sz="3200" b="1" smtClean="0">
                <a:solidFill>
                  <a:prstClr val="black"/>
                </a:solidFill>
                <a:latin typeface="Guttman Keren" pitchFamily="2" charset="-79"/>
                <a:ea typeface="+mn-ea"/>
                <a:cs typeface="Guttman Keren" pitchFamily="2" charset="-79"/>
              </a:rPr>
              <a:t/>
            </a:r>
            <a:br>
              <a:rPr lang="he-IL" sz="3200" b="1" smtClean="0">
                <a:solidFill>
                  <a:prstClr val="black"/>
                </a:solidFill>
                <a:latin typeface="Guttman Keren" pitchFamily="2" charset="-79"/>
                <a:ea typeface="+mn-ea"/>
                <a:cs typeface="Guttman Keren" pitchFamily="2" charset="-79"/>
              </a:rPr>
            </a:br>
            <a:r>
              <a:rPr lang="he-IL" sz="3200" b="1" smtClean="0">
                <a:solidFill>
                  <a:prstClr val="black"/>
                </a:solidFill>
                <a:latin typeface="Guttman Keren" pitchFamily="2" charset="-79"/>
                <a:ea typeface="+mn-ea"/>
                <a:cs typeface="Guttman Keren" pitchFamily="2" charset="-79"/>
              </a:rPr>
              <a:t/>
            </a:r>
            <a:br>
              <a:rPr lang="he-IL" sz="3200" b="1" smtClean="0">
                <a:solidFill>
                  <a:prstClr val="black"/>
                </a:solidFill>
                <a:latin typeface="Guttman Keren" pitchFamily="2" charset="-79"/>
                <a:ea typeface="+mn-ea"/>
                <a:cs typeface="Guttman Keren" pitchFamily="2" charset="-79"/>
              </a:rPr>
            </a:br>
            <a:r>
              <a:rPr lang="he-IL" sz="3200" b="1" smtClean="0">
                <a:solidFill>
                  <a:prstClr val="black"/>
                </a:solidFill>
                <a:latin typeface="Guttman Keren" pitchFamily="2" charset="-79"/>
                <a:cs typeface="Guttman Keren" pitchFamily="2" charset="-79"/>
              </a:rPr>
              <a:t>מבית "חמדת ימים"</a:t>
            </a:r>
            <a:r>
              <a:rPr lang="he-IL" sz="1600" smtClean="0">
                <a:solidFill>
                  <a:prstClr val="black"/>
                </a:solidFill>
              </a:rPr>
              <a:t/>
            </a:r>
            <a:br>
              <a:rPr lang="he-IL" sz="1600" smtClean="0">
                <a:solidFill>
                  <a:prstClr val="black"/>
                </a:solidFill>
              </a:rPr>
            </a:br>
            <a:endParaRPr lang="he-IL" sz="2000" b="1" dirty="0">
              <a:ln>
                <a:solidFill>
                  <a:schemeClr val="tx1"/>
                </a:solidFill>
              </a:ln>
              <a:solidFill>
                <a:schemeClr val="bg1">
                  <a:lumMod val="50000"/>
                </a:schemeClr>
              </a:solidFill>
              <a:latin typeface="Guttman Keren" pitchFamily="2" charset="-79"/>
              <a:cs typeface="Guttman Keren" pitchFamily="2" charset="-79"/>
            </a:endParaRPr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3054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ts val="7400"/>
              </a:lnSpc>
              <a:spcBef>
                <a:spcPts val="600"/>
              </a:spcBef>
            </a:pPr>
            <a:r>
              <a:rPr lang="he-IL" sz="6000" b="1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  <a:latin typeface="Guttman Keren" pitchFamily="2" charset="-79"/>
                <a:cs typeface="Guttman Keren" pitchFamily="2" charset="-79"/>
              </a:rPr>
              <a:t>ארבע רשויות</a:t>
            </a:r>
            <a:r>
              <a:rPr lang="he-IL" sz="6000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he-IL" sz="6000" b="1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  <a:latin typeface="Guttman Keren" pitchFamily="2" charset="-79"/>
                <a:cs typeface="Guttman Keren" pitchFamily="2" charset="-79"/>
              </a:rPr>
              <a:t>שבת</a:t>
            </a:r>
            <a:br>
              <a:rPr lang="he-IL" sz="6000" b="1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  <a:latin typeface="Guttman Keren" pitchFamily="2" charset="-79"/>
                <a:cs typeface="Guttman Keren" pitchFamily="2" charset="-79"/>
              </a:rPr>
            </a:br>
            <a:r>
              <a:rPr lang="he-IL" b="1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  <a:latin typeface="Guttman Keren" pitchFamily="2" charset="-79"/>
                <a:cs typeface="Guttman Keren" pitchFamily="2" charset="-79"/>
              </a:rPr>
              <a:t>רשות היחיד</a:t>
            </a:r>
            <a:br>
              <a:rPr lang="he-IL" b="1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  <a:latin typeface="Guttman Keren" pitchFamily="2" charset="-79"/>
                <a:cs typeface="Guttman Keren" pitchFamily="2" charset="-79"/>
              </a:rPr>
            </a:br>
            <a:r>
              <a:rPr lang="he-IL" b="1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  <a:latin typeface="Guttman Keren" pitchFamily="2" charset="-79"/>
                <a:cs typeface="Guttman Keren" pitchFamily="2" charset="-79"/>
              </a:rPr>
              <a:t>רשות הרבים</a:t>
            </a:r>
            <a:br>
              <a:rPr lang="he-IL" b="1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  <a:latin typeface="Guttman Keren" pitchFamily="2" charset="-79"/>
                <a:cs typeface="Guttman Keren" pitchFamily="2" charset="-79"/>
              </a:rPr>
            </a:br>
            <a:r>
              <a:rPr lang="he-IL" b="1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  <a:latin typeface="Guttman Keren" pitchFamily="2" charset="-79"/>
                <a:cs typeface="Guttman Keren" pitchFamily="2" charset="-79"/>
              </a:rPr>
              <a:t>כרמלית</a:t>
            </a:r>
            <a:br>
              <a:rPr lang="he-IL" b="1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  <a:latin typeface="Guttman Keren" pitchFamily="2" charset="-79"/>
                <a:cs typeface="Guttman Keren" pitchFamily="2" charset="-79"/>
              </a:rPr>
            </a:br>
            <a:r>
              <a:rPr lang="he-IL" b="1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  <a:latin typeface="Guttman Keren" pitchFamily="2" charset="-79"/>
                <a:cs typeface="Guttman Keren" pitchFamily="2" charset="-79"/>
              </a:rPr>
              <a:t>מקום פטור</a:t>
            </a:r>
            <a:r>
              <a:rPr lang="he-IL" sz="2800" b="1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  <a:latin typeface="Guttman Keren" pitchFamily="2" charset="-79"/>
                <a:cs typeface="Guttman Keren" pitchFamily="2" charset="-79"/>
              </a:rPr>
              <a:t>           </a:t>
            </a:r>
            <a:endParaRPr lang="he-IL" sz="2000" b="1" dirty="0">
              <a:ln>
                <a:solidFill>
                  <a:schemeClr val="tx1"/>
                </a:solidFill>
              </a:ln>
              <a:solidFill>
                <a:schemeClr val="bg1">
                  <a:lumMod val="50000"/>
                </a:schemeClr>
              </a:solidFill>
              <a:latin typeface="Guttman Keren" pitchFamily="2" charset="-79"/>
              <a:cs typeface="Guttman Keren" pitchFamily="2" charset="-79"/>
            </a:endParaRPr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0712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7400"/>
              </a:lnSpc>
              <a:spcBef>
                <a:spcPts val="600"/>
              </a:spcBef>
            </a:pPr>
            <a:r>
              <a:rPr lang="he-IL" sz="6000" b="1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  <a:latin typeface="Guttman Keren" pitchFamily="2" charset="-79"/>
                <a:cs typeface="Guttman Keren" pitchFamily="2" charset="-79"/>
              </a:rPr>
              <a:t>רשות היחיד</a:t>
            </a:r>
            <a:endParaRPr lang="he-IL" sz="6000" b="1" dirty="0">
              <a:ln>
                <a:solidFill>
                  <a:schemeClr val="tx1"/>
                </a:solidFill>
              </a:ln>
              <a:solidFill>
                <a:schemeClr val="bg1">
                  <a:lumMod val="50000"/>
                </a:schemeClr>
              </a:solidFill>
              <a:latin typeface="Guttman Keren" pitchFamily="2" charset="-79"/>
              <a:cs typeface="Guttman Keren" pitchFamily="2" charset="-79"/>
            </a:endParaRPr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012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0058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6470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8299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5480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5949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6386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2380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2881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6782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3036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4603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8913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719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8742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7585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4000"/>
              </a:lnSpc>
              <a:spcBef>
                <a:spcPts val="0"/>
              </a:spcBef>
            </a:pPr>
            <a:r>
              <a:rPr lang="he-IL" sz="6000" b="1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  <a:latin typeface="Guttman Keren" pitchFamily="2" charset="-79"/>
                <a:cs typeface="Guttman Keren" pitchFamily="2" charset="-79"/>
              </a:rPr>
              <a:t/>
            </a:r>
            <a:br>
              <a:rPr lang="he-IL" sz="6000" b="1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  <a:latin typeface="Guttman Keren" pitchFamily="2" charset="-79"/>
                <a:cs typeface="Guttman Keren" pitchFamily="2" charset="-79"/>
              </a:rPr>
            </a:br>
            <a:r>
              <a:rPr lang="he-IL" sz="6000" b="1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  <a:latin typeface="Guttman Keren" pitchFamily="2" charset="-79"/>
                <a:cs typeface="Guttman Keren" pitchFamily="2" charset="-79"/>
              </a:rPr>
              <a:t>רשות הרבים</a:t>
            </a:r>
            <a:r>
              <a:rPr lang="he-IL" b="1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  <a:latin typeface="Guttman Keren" pitchFamily="2" charset="-79"/>
                <a:cs typeface="Guttman Keren" pitchFamily="2" charset="-79"/>
              </a:rPr>
              <a:t/>
            </a:r>
            <a:br>
              <a:rPr lang="he-IL" b="1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  <a:latin typeface="Guttman Keren" pitchFamily="2" charset="-79"/>
                <a:cs typeface="Guttman Keren" pitchFamily="2" charset="-79"/>
              </a:rPr>
            </a:br>
            <a:endParaRPr lang="he-IL" sz="2000" b="1" dirty="0">
              <a:ln>
                <a:solidFill>
                  <a:schemeClr val="tx1"/>
                </a:solidFill>
              </a:ln>
              <a:solidFill>
                <a:schemeClr val="bg1">
                  <a:lumMod val="50000"/>
                </a:schemeClr>
              </a:solidFill>
              <a:latin typeface="Guttman Keren" pitchFamily="2" charset="-79"/>
              <a:cs typeface="Guttman Keren" pitchFamily="2" charset="-79"/>
            </a:endParaRPr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6923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4472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9212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4840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7828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7305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8507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ts val="7400"/>
              </a:lnSpc>
              <a:spcBef>
                <a:spcPts val="600"/>
              </a:spcBef>
            </a:pPr>
            <a:r>
              <a:rPr lang="he-IL" sz="6000" b="1" smtClean="0">
                <a:ln>
                  <a:solidFill>
                    <a:schemeClr val="tx1"/>
                  </a:solidFill>
                </a:ln>
                <a:solidFill>
                  <a:schemeClr val="bg1">
                    <a:lumMod val="50000"/>
                  </a:schemeClr>
                </a:solidFill>
                <a:latin typeface="Guttman Keren" pitchFamily="2" charset="-79"/>
                <a:cs typeface="Guttman Keren" pitchFamily="2" charset="-79"/>
              </a:rPr>
              <a:t>כרמלית</a:t>
            </a:r>
            <a:endParaRPr lang="he-IL" sz="6000" b="1" dirty="0">
              <a:ln>
                <a:solidFill>
                  <a:schemeClr val="tx1"/>
                </a:solidFill>
              </a:ln>
              <a:solidFill>
                <a:schemeClr val="bg1">
                  <a:lumMod val="50000"/>
                </a:schemeClr>
              </a:solidFill>
              <a:latin typeface="Guttman Keren" pitchFamily="2" charset="-79"/>
              <a:cs typeface="Guttman Keren" pitchFamily="2" charset="-79"/>
            </a:endParaRPr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370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101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02023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551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9376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5170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155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10934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5168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61538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3810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62012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75675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46214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81597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75707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07133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47199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pic>
        <p:nvPicPr>
          <p:cNvPr id="3" name="תמונה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 descr="D:\DOC\!\!\אתר חמדת ימים\כריכה חמדת ימים חלק ב'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148309"/>
            <a:ext cx="887963" cy="1258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995936" y="5157192"/>
            <a:ext cx="2952328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7200" dirty="0" smtClean="0">
                <a:ln>
                  <a:solidFill>
                    <a:schemeClr val="accent5">
                      <a:lumMod val="40000"/>
                      <a:lumOff val="60000"/>
                      <a:alpha val="19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glow rad="228600">
                    <a:schemeClr val="accent2">
                      <a:lumMod val="75000"/>
                      <a:alpha val="40000"/>
                    </a:schemeClr>
                  </a:glow>
                </a:effectLst>
              </a:rPr>
              <a:t>- סוף -</a:t>
            </a:r>
            <a:endParaRPr lang="he-IL" sz="7200" dirty="0">
              <a:ln>
                <a:solidFill>
                  <a:schemeClr val="accent5">
                    <a:lumMod val="40000"/>
                    <a:lumOff val="60000"/>
                    <a:alpha val="19000"/>
                  </a:schemeClr>
                </a:solidFill>
              </a:ln>
              <a:solidFill>
                <a:schemeClr val="tx2">
                  <a:lumMod val="60000"/>
                  <a:lumOff val="40000"/>
                </a:schemeClr>
              </a:solidFill>
              <a:effectLst>
                <a:glow rad="228600">
                  <a:schemeClr val="accent2">
                    <a:lumMod val="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6389137"/>
            <a:ext cx="2083334" cy="25391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050" dirty="0" smtClean="0">
                <a:hlinkClick r:id="rId3"/>
              </a:rPr>
              <a:t>www.hemdatyamim.022.co.il</a:t>
            </a:r>
            <a:endParaRPr lang="he-IL" sz="1050" dirty="0"/>
          </a:p>
        </p:txBody>
      </p:sp>
      <p:sp>
        <p:nvSpPr>
          <p:cNvPr id="7" name="TextBox 6">
            <a:hlinkClick r:id="rId5"/>
          </p:cNvPr>
          <p:cNvSpPr txBox="1"/>
          <p:nvPr/>
        </p:nvSpPr>
        <p:spPr>
          <a:xfrm>
            <a:off x="2284300" y="5963192"/>
            <a:ext cx="270175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rgbClr val="92D050"/>
                </a:solidFill>
                <a:effectLst>
                  <a:glow rad="101600">
                    <a:schemeClr val="tx2">
                      <a:alpha val="40000"/>
                    </a:schemeClr>
                  </a:glow>
                </a:effectLst>
                <a:cs typeface="Agas" pitchFamily="2" charset="-79"/>
              </a:rPr>
              <a:t>מצגות וחומרי עזר נוספים</a:t>
            </a:r>
          </a:p>
          <a:p>
            <a:r>
              <a:rPr lang="he-IL" dirty="0" smtClean="0">
                <a:solidFill>
                  <a:srgbClr val="92D050"/>
                </a:solidFill>
                <a:effectLst>
                  <a:glow rad="101600">
                    <a:schemeClr val="tx2">
                      <a:alpha val="40000"/>
                    </a:schemeClr>
                  </a:glow>
                </a:effectLst>
                <a:cs typeface="Agas" pitchFamily="2" charset="-79"/>
              </a:rPr>
              <a:t>באתר חמדת ימים</a:t>
            </a:r>
            <a:endParaRPr lang="he-IL" dirty="0">
              <a:solidFill>
                <a:srgbClr val="92D050"/>
              </a:solidFill>
              <a:effectLst>
                <a:glow rad="101600">
                  <a:schemeClr val="tx2">
                    <a:alpha val="40000"/>
                  </a:schemeClr>
                </a:glow>
              </a:effectLst>
              <a:cs typeface="Agas" pitchFamily="2" charset="-79"/>
            </a:endParaRPr>
          </a:p>
        </p:txBody>
      </p:sp>
      <p:pic>
        <p:nvPicPr>
          <p:cNvPr id="8" name="Picture 3" descr="D:\DOC\!\אברהם אביחי\תיקיה חדשה (2)\open_icon_library-standard-0.11\open_icon_library-standard\icons\png\64x64\actions\go-previous-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5740" y="6180220"/>
            <a:ext cx="610242" cy="610242"/>
          </a:xfrm>
          <a:prstGeom prst="rect">
            <a:avLst/>
          </a:prstGeom>
          <a:noFill/>
          <a:effectLst>
            <a:reflection endPos="0" dist="508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8496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4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85185E-6 L -0.05208 0.00371 L -0.01267 0.00371 L -0.0592 0.00556 L -0.03524 0.00556 L -0.05781 0.00371 " pathEditMode="relative" rAng="0" ptsTypes="AAAAAA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9" y="278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35" presetClass="path" presetSubtype="0" accel="50000" decel="5000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animMotion origin="layout" path="M 5.55556E-7 4.81481E-6 L -0.02344 0.00347 " pathEditMode="relative" rAng="0" ptsTypes="AA">
                                      <p:cBhvr>
                                        <p:cTn id="28" dur="32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1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7" grpId="1"/>
    </p:bld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19</Words>
  <Application>Microsoft Office PowerPoint</Application>
  <PresentationFormat>‫הצגה על המסך (4:3)</PresentationFormat>
  <Paragraphs>9</Paragraphs>
  <Slides>44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2</vt:i4>
      </vt:variant>
      <vt:variant>
        <vt:lpstr>כותרות שקופיות</vt:lpstr>
      </vt:variant>
      <vt:variant>
        <vt:i4>44</vt:i4>
      </vt:variant>
    </vt:vector>
  </HeadingPairs>
  <TitlesOfParts>
    <vt:vector size="46" baseType="lpstr">
      <vt:lpstr>ערכת נושא Office</vt:lpstr>
      <vt:lpstr>1_ערכת נושא Office</vt:lpstr>
      <vt:lpstr> מצגת  ארבע רשויות שבת בתמונות מלאכת הוצאה מרשות לרשות - חלק א           מבית "חמדת ימים" </vt:lpstr>
      <vt:lpstr>ארבע רשויות שבת רשות היחיד רשות הרבים כרמלית מקום פטור           </vt:lpstr>
      <vt:lpstr>רשות היחיד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 רשות הרבים 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כרמלית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Company>בית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מצגת  ארבע רשויות שבת בתמונות מלאכת הוצאה מרשות לרשות - חלק א           מבית "חמדת ימים" </dc:title>
  <dc:creator>אירית פרנקל</dc:creator>
  <cp:lastModifiedBy>אירית פרנקל</cp:lastModifiedBy>
  <cp:revision>4</cp:revision>
  <dcterms:created xsi:type="dcterms:W3CDTF">2015-04-13T11:38:39Z</dcterms:created>
  <dcterms:modified xsi:type="dcterms:W3CDTF">2015-04-13T11:54:37Z</dcterms:modified>
</cp:coreProperties>
</file>